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6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11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38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58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57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23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41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73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12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70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6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61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23F12-3F8D-498E-A5A6-AFACDFCA6D2C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1DA89-80DD-4EE3-A54F-445721CA60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23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3.xml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6000" r="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46"/>
          <p:cNvSpPr/>
          <p:nvPr/>
        </p:nvSpPr>
        <p:spPr>
          <a:xfrm>
            <a:off x="5498574" y="6152619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 rot="19823505">
            <a:off x="7093190" y="694258"/>
            <a:ext cx="352192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A </a:t>
            </a:r>
            <a:r>
              <a:rPr lang="en-US" sz="4000" dirty="0" smtClean="0">
                <a:solidFill>
                  <a:srgbClr val="0070C0"/>
                </a:solidFill>
              </a:rPr>
              <a:t>clown </a:t>
            </a:r>
            <a:r>
              <a:rPr lang="en-US" sz="4000" dirty="0" smtClean="0">
                <a:solidFill>
                  <a:srgbClr val="00B050"/>
                </a:solidFill>
              </a:rPr>
              <a:t>make</a:t>
            </a:r>
            <a:r>
              <a:rPr lang="en-US" sz="4000" dirty="0" smtClean="0">
                <a:solidFill>
                  <a:srgbClr val="FF0000"/>
                </a:solidFill>
              </a:rPr>
              <a:t>s </a:t>
            </a:r>
          </a:p>
          <a:p>
            <a:r>
              <a:rPr lang="en-US" sz="4000" dirty="0" smtClean="0">
                <a:solidFill>
                  <a:schemeClr val="accent2"/>
                </a:solidFill>
              </a:rPr>
              <a:t>people  </a:t>
            </a:r>
            <a:r>
              <a:rPr lang="en-US" sz="4000" dirty="0" smtClean="0">
                <a:solidFill>
                  <a:srgbClr val="7030A0"/>
                </a:solidFill>
              </a:rPr>
              <a:t>laugh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4461" y="5022173"/>
            <a:ext cx="887671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clown do?</a:t>
            </a:r>
            <a:endParaRPr lang="ru-RU" sz="5400" dirty="0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4707" y="0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1</a:t>
            </a:r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Rectangle 16">
            <a:hlinkClick r:id="rId4" action="ppaction://hlinksldjump"/>
          </p:cNvPr>
          <p:cNvSpPr/>
          <p:nvPr/>
        </p:nvSpPr>
        <p:spPr>
          <a:xfrm>
            <a:off x="3056154" y="320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2</a:t>
            </a:r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9" name="Rectangle 18">
            <a:hlinkClick r:id="rId5" action="ppaction://hlinksldjump"/>
          </p:cNvPr>
          <p:cNvSpPr/>
          <p:nvPr/>
        </p:nvSpPr>
        <p:spPr>
          <a:xfrm>
            <a:off x="9159048" y="8076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Cooper Black" panose="0208090404030B020404" pitchFamily="18" charset="0"/>
            </a:endParaRPr>
          </a:p>
          <a:p>
            <a:pPr algn="ctr"/>
            <a:r>
              <a:rPr lang="ru-RU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4</a:t>
            </a:r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1" name="Rectangle 20">
            <a:hlinkClick r:id="rId6" action="ppaction://hlinksldjump"/>
          </p:cNvPr>
          <p:cNvSpPr/>
          <p:nvPr/>
        </p:nvSpPr>
        <p:spPr>
          <a:xfrm>
            <a:off x="6099608" y="3432412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7</a:t>
            </a:r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3" name="Rectangle 22">
            <a:hlinkClick r:id="rId7" action="ppaction://hlinksldjump"/>
          </p:cNvPr>
          <p:cNvSpPr/>
          <p:nvPr/>
        </p:nvSpPr>
        <p:spPr>
          <a:xfrm>
            <a:off x="3049804" y="3438876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Cooper Black" panose="0208090404030B020404" pitchFamily="18" charset="0"/>
            </a:endParaRPr>
          </a:p>
          <a:p>
            <a:pPr algn="ctr"/>
            <a:r>
              <a:rPr lang="ru-RU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6</a:t>
            </a:r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49412" y="3458246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Cooper Black" panose="0208090404030B020404" pitchFamily="18" charset="0"/>
            </a:endParaRPr>
          </a:p>
          <a:p>
            <a:pPr algn="ctr"/>
            <a:r>
              <a:rPr lang="ru-RU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8</a:t>
            </a:r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`</a:t>
            </a:r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5" name="Rectangle 34">
            <a:hlinkClick r:id="rId8" action="ppaction://hlinksldjump"/>
          </p:cNvPr>
          <p:cNvSpPr/>
          <p:nvPr/>
        </p:nvSpPr>
        <p:spPr>
          <a:xfrm>
            <a:off x="0" y="3431440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Cooper Black" panose="0208090404030B020404" pitchFamily="18" charset="0"/>
            </a:endParaRPr>
          </a:p>
          <a:p>
            <a:pPr algn="ctr"/>
            <a:r>
              <a:rPr lang="en-US" sz="8800" b="1" dirty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5</a:t>
            </a:r>
            <a:endParaRPr lang="ru-RU" sz="8800" b="1" dirty="0" smtClean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5" name="Rectangle 44">
            <a:hlinkClick r:id="rId9" action="ppaction://hlinksldjump"/>
          </p:cNvPr>
          <p:cNvSpPr/>
          <p:nvPr/>
        </p:nvSpPr>
        <p:spPr>
          <a:xfrm>
            <a:off x="6107601" y="640"/>
            <a:ext cx="3049200" cy="3430800"/>
          </a:xfrm>
          <a:prstGeom prst="rect">
            <a:avLst/>
          </a:prstGeom>
          <a:solidFill>
            <a:schemeClr val="accent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ln w="762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oper Black" panose="0208090404030B020404" pitchFamily="18" charset="0"/>
              </a:rPr>
              <a:t>3</a:t>
            </a:r>
            <a:endParaRPr lang="ru-RU" sz="8800" b="1" dirty="0">
              <a:ln w="762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136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6" grpId="0"/>
      <p:bldP spid="5" grpId="0" animBg="1"/>
      <p:bldP spid="17" grpId="0" animBg="1"/>
      <p:bldP spid="19" grpId="0" animBg="1"/>
      <p:bldP spid="21" grpId="0" animBg="1"/>
      <p:bldP spid="23" grpId="0" animBg="1"/>
      <p:bldP spid="24" grpId="0" animBg="1"/>
      <p:bldP spid="35" grpId="0" animBg="1"/>
      <p:bldP spid="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4394" y="506436"/>
            <a:ext cx="8215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teacher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95423" y="5078438"/>
            <a:ext cx="11662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teacher teach</a:t>
            </a:r>
            <a:r>
              <a:rPr lang="en-US" sz="5400" dirty="0">
                <a:solidFill>
                  <a:srgbClr val="FF0000"/>
                </a:solidFill>
              </a:rPr>
              <a:t>es</a:t>
            </a:r>
            <a:r>
              <a:rPr lang="en-US" sz="5400" dirty="0"/>
              <a:t> the students at school.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163" y="1552705"/>
            <a:ext cx="2286000" cy="313805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86575" y="1552705"/>
            <a:ext cx="342900" cy="31380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160499" y="59713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98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4394" y="506436"/>
            <a:ext cx="8679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greengrocer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95423" y="5078438"/>
            <a:ext cx="11662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</a:t>
            </a:r>
            <a:r>
              <a:rPr lang="en-US" sz="5400" dirty="0" smtClean="0"/>
              <a:t>greengrocer sell</a:t>
            </a:r>
            <a:r>
              <a:rPr lang="en-US" sz="5400" dirty="0" smtClean="0">
                <a:solidFill>
                  <a:srgbClr val="FF0000"/>
                </a:solidFill>
              </a:rPr>
              <a:t>s</a:t>
            </a:r>
            <a:r>
              <a:rPr lang="en-US" sz="5400" dirty="0" smtClean="0"/>
              <a:t> fruit and vegetables.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75" y="1670204"/>
            <a:ext cx="2300287" cy="319360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160499" y="60094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08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4394" y="506436"/>
            <a:ext cx="8679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postman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5078438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</a:t>
            </a:r>
            <a:r>
              <a:rPr lang="en-US" sz="5400" dirty="0" smtClean="0"/>
              <a:t>postman take</a:t>
            </a:r>
            <a:r>
              <a:rPr lang="en-US" sz="5400" dirty="0" smtClean="0">
                <a:solidFill>
                  <a:srgbClr val="FF0000"/>
                </a:solidFill>
              </a:rPr>
              <a:t>s</a:t>
            </a:r>
            <a:r>
              <a:rPr lang="en-US" sz="5400" dirty="0" smtClean="0"/>
              <a:t> letters to people’s house.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163" y="1520842"/>
            <a:ext cx="2357437" cy="329107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160499" y="60094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56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4394" y="506436"/>
            <a:ext cx="8679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waiter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623624" y="5008099"/>
            <a:ext cx="6921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</a:t>
            </a:r>
            <a:r>
              <a:rPr lang="en-US" sz="5400" dirty="0" smtClean="0"/>
              <a:t> waiter serve</a:t>
            </a:r>
            <a:r>
              <a:rPr lang="en-US" sz="5400" dirty="0" smtClean="0">
                <a:solidFill>
                  <a:srgbClr val="FF0000"/>
                </a:solidFill>
              </a:rPr>
              <a:t>s </a:t>
            </a:r>
            <a:r>
              <a:rPr lang="en-US" sz="5400" dirty="0" smtClean="0"/>
              <a:t>people.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476" y="1873651"/>
            <a:ext cx="1985962" cy="268008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198599" y="60094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8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197" y="506436"/>
            <a:ext cx="1022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barker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623624" y="5008099"/>
            <a:ext cx="6921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</a:t>
            </a:r>
            <a:r>
              <a:rPr lang="en-US" sz="5400" dirty="0" smtClean="0"/>
              <a:t>barker </a:t>
            </a:r>
            <a:r>
              <a:rPr lang="en-US" sz="5400" smtClean="0"/>
              <a:t>bake</a:t>
            </a:r>
            <a:r>
              <a:rPr lang="en-US" sz="5400" smtClean="0">
                <a:solidFill>
                  <a:srgbClr val="FF0000"/>
                </a:solidFill>
              </a:rPr>
              <a:t>s</a:t>
            </a:r>
            <a:r>
              <a:rPr lang="en-US" sz="5400" smtClean="0"/>
              <a:t> bread</a:t>
            </a:r>
            <a:r>
              <a:rPr lang="en-US" sz="5400" dirty="0" smtClean="0"/>
              <a:t>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9" y="1523346"/>
            <a:ext cx="2700336" cy="354264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255749" y="60094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94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197" y="506436"/>
            <a:ext cx="1022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mechanic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623624" y="5008099"/>
            <a:ext cx="6921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</a:t>
            </a:r>
            <a:r>
              <a:rPr lang="en-US" sz="5400" dirty="0" smtClean="0"/>
              <a:t>mechanic fix</a:t>
            </a:r>
            <a:r>
              <a:rPr lang="en-US" sz="5400" dirty="0" smtClean="0">
                <a:solidFill>
                  <a:srgbClr val="FF0000"/>
                </a:solidFill>
              </a:rPr>
              <a:t>es </a:t>
            </a:r>
            <a:r>
              <a:rPr lang="en-US" sz="5400" dirty="0" smtClean="0"/>
              <a:t>cars.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7" y="1822329"/>
            <a:ext cx="1971675" cy="2793206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912849" y="59713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81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197" y="506436"/>
            <a:ext cx="1022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What </a:t>
            </a:r>
            <a:r>
              <a:rPr lang="en-US" sz="5400" dirty="0" smtClean="0">
                <a:solidFill>
                  <a:srgbClr val="FF0000"/>
                </a:solidFill>
              </a:rPr>
              <a:t>does</a:t>
            </a:r>
            <a:r>
              <a:rPr lang="en-US" sz="5400" dirty="0" smtClean="0"/>
              <a:t> a nurse do?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623624" y="5008099"/>
            <a:ext cx="79130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</a:lstStyle>
          <a:p>
            <a:r>
              <a:rPr lang="en-US" sz="5400" dirty="0"/>
              <a:t>A </a:t>
            </a:r>
            <a:r>
              <a:rPr lang="en-US" sz="5400" dirty="0" smtClean="0"/>
              <a:t>nurse help</a:t>
            </a:r>
            <a:r>
              <a:rPr lang="en-US" sz="5400" dirty="0" smtClean="0">
                <a:solidFill>
                  <a:srgbClr val="FF0000"/>
                </a:solidFill>
              </a:rPr>
              <a:t>s</a:t>
            </a:r>
            <a:r>
              <a:rPr lang="en-US" sz="5400" dirty="0" smtClean="0"/>
              <a:t> sick people.</a:t>
            </a:r>
            <a:endParaRPr lang="ru-RU" sz="5400" dirty="0"/>
          </a:p>
        </p:txBody>
      </p:sp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872197" cy="900332"/>
          </a:xfrm>
          <a:prstGeom prst="actionButtonHome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963" y="1521292"/>
            <a:ext cx="2900362" cy="3033406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160499" y="6009462"/>
            <a:ext cx="1383322" cy="608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10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114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Cooper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Mars 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Kyshkar, Vadym (Contractor)</dc:creator>
  <cp:lastModifiedBy>Kyshkar, Vadym (Contractor)</cp:lastModifiedBy>
  <cp:revision>41</cp:revision>
  <dcterms:created xsi:type="dcterms:W3CDTF">2018-07-10T18:16:26Z</dcterms:created>
  <dcterms:modified xsi:type="dcterms:W3CDTF">2018-08-20T07:21:13Z</dcterms:modified>
</cp:coreProperties>
</file>